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51329-EB9C-4C4E-ABAE-31C801542D3C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3A81-9417-4D41-ACFF-600E7C66C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93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51329-EB9C-4C4E-ABAE-31C801542D3C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3A81-9417-4D41-ACFF-600E7C66C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69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51329-EB9C-4C4E-ABAE-31C801542D3C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3A81-9417-4D41-ACFF-600E7C66C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41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51329-EB9C-4C4E-ABAE-31C801542D3C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3A81-9417-4D41-ACFF-600E7C66C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949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51329-EB9C-4C4E-ABAE-31C801542D3C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3A81-9417-4D41-ACFF-600E7C66C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57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51329-EB9C-4C4E-ABAE-31C801542D3C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3A81-9417-4D41-ACFF-600E7C66C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152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51329-EB9C-4C4E-ABAE-31C801542D3C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3A81-9417-4D41-ACFF-600E7C66C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41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51329-EB9C-4C4E-ABAE-31C801542D3C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3A81-9417-4D41-ACFF-600E7C66C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43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51329-EB9C-4C4E-ABAE-31C801542D3C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3A81-9417-4D41-ACFF-600E7C66C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51329-EB9C-4C4E-ABAE-31C801542D3C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3A81-9417-4D41-ACFF-600E7C66C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39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51329-EB9C-4C4E-ABAE-31C801542D3C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3A81-9417-4D41-ACFF-600E7C66C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88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51329-EB9C-4C4E-ABAE-31C801542D3C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B3A81-9417-4D41-ACFF-600E7C66C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30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5" Type="http://schemas.openxmlformats.org/officeDocument/2006/relationships/image" Target="../media/image2.jpe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64585" y="964701"/>
            <a:ext cx="8733183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23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 DARLING" panose="02000000000000000000" pitchFamily="2" charset="0"/>
              </a:rPr>
              <a:t>SHOOT THE CAR</a:t>
            </a:r>
            <a:endParaRPr lang="en-US" sz="123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AR DARLING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191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hlinkClick r:id="rId4" action="ppaction://hlinksldjump"/>
          </p:cNvPr>
          <p:cNvSpPr/>
          <p:nvPr/>
        </p:nvSpPr>
        <p:spPr>
          <a:xfrm>
            <a:off x="0" y="0"/>
            <a:ext cx="12192000" cy="6858000"/>
          </a:xfrm>
          <a:prstGeom prst="roundRect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551" y="480784"/>
            <a:ext cx="2034511" cy="1009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70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path" presetSubtype="0" repeatCount="5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15 0.36088 C -0.04115 0.59306 0.05 0.78171 0.16172 0.78171 C 0.29349 0.78171 0.34088 0.57176 0.3612 0.44537 L 0.38164 0.27616 C 0.40182 0.14954 0.45247 -0.05995 0.6013 -0.05995 C 0.69596 -0.05995 0.80443 0.12847 0.80443 0.36088 C 0.80443 0.59306 0.69596 0.78171 0.6013 0.78171 C 0.45247 0.78171 0.40182 0.57176 0.38164 0.44537 L 0.3612 0.27616 C 0.34088 0.14954 0.29349 -0.05995 0.16172 -0.05995 C 0.05 -0.05995 -0.04115 0.12847 -0.04115 0.36088 Z " pathEditMode="relative" rAng="0" ptsTypes="AAAAAAAAA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279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23000">
              <a:srgbClr val="FF0000"/>
            </a:gs>
            <a:gs pos="69000">
              <a:schemeClr val="accent2">
                <a:lumMod val="75000"/>
              </a:schemeClr>
            </a:gs>
            <a:gs pos="97000">
              <a:schemeClr val="accent2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95962" y="2233207"/>
            <a:ext cx="873318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2300" dirty="0">
                <a:latin typeface="AR DARLING" panose="02000000000000000000" pitchFamily="2" charset="0"/>
              </a:rPr>
              <a:t>YOU LOSE</a:t>
            </a:r>
            <a:endParaRPr lang="en-US" sz="12300" dirty="0">
              <a:latin typeface="AR DARLING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34871" y="4751294"/>
            <a:ext cx="55760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6000" dirty="0">
                <a:solidFill>
                  <a:schemeClr val="bg1">
                    <a:lumMod val="95000"/>
                  </a:schemeClr>
                </a:solidFill>
                <a:latin typeface="AR CHRISTY" panose="02000000000000000000" pitchFamily="2" charset="0"/>
                <a:hlinkClick r:id="rId2" action="ppaction://hlinksldjump"/>
              </a:rPr>
              <a:t>PLAY AGAIN</a:t>
            </a:r>
            <a:endParaRPr lang="en-US" sz="6000" dirty="0">
              <a:solidFill>
                <a:schemeClr val="bg1">
                  <a:lumMod val="95000"/>
                </a:schemeClr>
              </a:solidFill>
              <a:latin typeface="AR CHRIST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054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13891" y="2269066"/>
            <a:ext cx="873318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2300" dirty="0">
                <a:latin typeface="AR DARLING" panose="02000000000000000000" pitchFamily="2" charset="0"/>
              </a:rPr>
              <a:t>YOU WIN</a:t>
            </a:r>
            <a:endParaRPr lang="en-US" sz="12300" dirty="0">
              <a:latin typeface="AR DARLING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34871" y="4751294"/>
            <a:ext cx="55760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6000" dirty="0">
                <a:solidFill>
                  <a:schemeClr val="bg1">
                    <a:lumMod val="95000"/>
                  </a:schemeClr>
                </a:solidFill>
                <a:latin typeface="AR CHRISTY" panose="02000000000000000000" pitchFamily="2" charset="0"/>
                <a:hlinkClick r:id="rId2" action="ppaction://hlinksldjump"/>
              </a:rPr>
              <a:t>PLAY AGAIN</a:t>
            </a:r>
            <a:endParaRPr lang="en-US" sz="6000" dirty="0">
              <a:solidFill>
                <a:schemeClr val="bg1">
                  <a:lumMod val="95000"/>
                </a:schemeClr>
              </a:solidFill>
              <a:latin typeface="AR CHRIST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11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11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 CHRISTY</vt:lpstr>
      <vt:lpstr>AR DARLING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Captain</dc:creator>
  <cp:lastModifiedBy>Captain</cp:lastModifiedBy>
  <cp:revision>9</cp:revision>
  <dcterms:created xsi:type="dcterms:W3CDTF">2017-05-19T03:37:38Z</dcterms:created>
  <dcterms:modified xsi:type="dcterms:W3CDTF">2017-05-20T05:47:29Z</dcterms:modified>
</cp:coreProperties>
</file>